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9" r:id="rId4"/>
    <p:sldId id="270" r:id="rId5"/>
    <p:sldId id="259" r:id="rId6"/>
    <p:sldId id="260" r:id="rId7"/>
    <p:sldId id="271" r:id="rId8"/>
    <p:sldId id="272" r:id="rId9"/>
    <p:sldId id="261" r:id="rId10"/>
    <p:sldId id="258" r:id="rId11"/>
    <p:sldId id="262" r:id="rId12"/>
    <p:sldId id="263" r:id="rId13"/>
    <p:sldId id="273" r:id="rId14"/>
    <p:sldId id="274" r:id="rId15"/>
    <p:sldId id="264" r:id="rId16"/>
    <p:sldId id="265" r:id="rId17"/>
    <p:sldId id="266" r:id="rId18"/>
    <p:sldId id="267" r:id="rId19"/>
    <p:sldId id="275" r:id="rId20"/>
    <p:sldId id="276" r:id="rId21"/>
    <p:sldId id="268" r:id="rId2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1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447863-6BC5-421C-A59A-EA01430A6F4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91145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1CD58D-CBFC-485C-8B0E-35C0F9D2F4F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26318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EF7E13-6BCC-4597-9E95-7B2DD850F9D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7648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D6BEE2-2C62-405D-B408-1D2C78E1B53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94725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97B79C-1440-4485-9B15-CE5545334DE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65498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6A4418-B2FB-4B39-B0A4-902ECD0F5CF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364262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881289-6406-45ED-8D47-522B582BE63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6718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D1A771-C257-43C5-9789-57CFF679BFC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38819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C7CE2B-C8BE-4554-B808-7A0C6161414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72628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2F1911-0D99-43BF-ABEB-8F043BFB5AC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28022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B331B0-54D2-4BF2-B3B7-52B7778F704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13085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alphaModFix amt="3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F6C4533-079F-4F61-9145-A039876FF45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457200" algn="ctr">
              <a:spcBef>
                <a:spcPct val="0"/>
              </a:spcBef>
              <a:buNone/>
            </a:pPr>
            <a:r>
              <a:rPr lang="en-US" b="1" kern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the </a:t>
            </a:r>
            <a:r>
              <a:rPr lang="en-US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slaves are falling away</a:t>
            </a:r>
          </a:p>
          <a:p>
            <a:pPr marL="0" lvl="0" indent="457200" algn="ctr">
              <a:spcBef>
                <a:spcPct val="0"/>
              </a:spcBef>
              <a:buNone/>
            </a:pPr>
            <a:r>
              <a:rPr lang="en-US" b="1" kern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the </a:t>
            </a:r>
            <a:r>
              <a:rPr lang="en-US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sons are holding </a:t>
            </a:r>
            <a:r>
              <a:rPr lang="en-US" b="1" kern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on</a:t>
            </a:r>
            <a:endParaRPr lang="en-US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742650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457200" algn="ctr">
              <a:spcBef>
                <a:spcPct val="0"/>
              </a:spcBef>
              <a:buNone/>
            </a:pPr>
            <a:endParaRPr lang="en-US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  <a:p>
            <a:pPr marL="0" lvl="0" indent="457200" algn="ctr">
              <a:spcBef>
                <a:spcPct val="0"/>
              </a:spcBef>
              <a:buNone/>
            </a:pPr>
            <a:r>
              <a:rPr lang="en-US" b="1" kern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the </a:t>
            </a:r>
            <a:r>
              <a:rPr lang="en-US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slaves are falling away</a:t>
            </a:r>
          </a:p>
          <a:p>
            <a:pPr marL="0" lvl="0" indent="457200" algn="ctr">
              <a:spcBef>
                <a:spcPct val="0"/>
              </a:spcBef>
              <a:buNone/>
            </a:pPr>
            <a:r>
              <a:rPr lang="en-US" b="1" kern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the </a:t>
            </a:r>
            <a:r>
              <a:rPr lang="en-US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sons are holding </a:t>
            </a:r>
            <a:r>
              <a:rPr lang="en-US" b="1" kern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on</a:t>
            </a:r>
            <a:endParaRPr lang="en-US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557434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457200" algn="ctr">
              <a:spcBef>
                <a:spcPct val="0"/>
              </a:spcBef>
              <a:buNone/>
            </a:pPr>
            <a:r>
              <a:rPr lang="en-US" b="1" kern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today</a:t>
            </a:r>
          </a:p>
          <a:p>
            <a:pPr marL="0" lvl="0" indent="457200" algn="ctr">
              <a:spcBef>
                <a:spcPct val="0"/>
              </a:spcBef>
              <a:buNone/>
            </a:pPr>
            <a:r>
              <a:rPr lang="en-US" b="1" kern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when </a:t>
            </a:r>
            <a:r>
              <a:rPr lang="en-US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we hear His </a:t>
            </a:r>
            <a:r>
              <a:rPr lang="en-US" b="1" kern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voice</a:t>
            </a:r>
            <a:endParaRPr lang="en-US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392438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457200" algn="ctr">
              <a:spcBef>
                <a:spcPct val="0"/>
              </a:spcBef>
              <a:buNone/>
            </a:pPr>
            <a:r>
              <a:rPr lang="en-US" b="1" kern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today</a:t>
            </a:r>
            <a:endParaRPr lang="en-US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  <a:p>
            <a:pPr marL="0" lvl="0" indent="457200" algn="ctr">
              <a:spcBef>
                <a:spcPct val="0"/>
              </a:spcBef>
              <a:buNone/>
            </a:pPr>
            <a:r>
              <a:rPr lang="en-US" b="1" kern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we </a:t>
            </a:r>
            <a:r>
              <a:rPr lang="en-US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won't harden our </a:t>
            </a:r>
            <a:r>
              <a:rPr lang="en-US" b="1" kern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hearts</a:t>
            </a:r>
            <a:endParaRPr lang="en-US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392438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457200" algn="ctr">
              <a:spcBef>
                <a:spcPct val="0"/>
              </a:spcBef>
              <a:buNone/>
            </a:pPr>
            <a:r>
              <a:rPr lang="en-US" b="1" kern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today</a:t>
            </a:r>
            <a:endParaRPr lang="en-US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  <a:p>
            <a:pPr marL="0" lvl="0" indent="457200" algn="ctr">
              <a:spcBef>
                <a:spcPct val="0"/>
              </a:spcBef>
              <a:buNone/>
            </a:pPr>
            <a:r>
              <a:rPr lang="en-US" b="1" kern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we </a:t>
            </a:r>
            <a:r>
              <a:rPr lang="en-US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are living this choice </a:t>
            </a:r>
            <a:r>
              <a:rPr lang="en-US" b="1" kern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now</a:t>
            </a:r>
            <a:endParaRPr lang="en-US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392438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457200" algn="ctr">
              <a:spcBef>
                <a:spcPct val="0"/>
              </a:spcBef>
              <a:buNone/>
            </a:pPr>
            <a:r>
              <a:rPr lang="en-US" b="1" kern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to </a:t>
            </a:r>
            <a:r>
              <a:rPr lang="en-US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fall at His feet and </a:t>
            </a:r>
            <a:r>
              <a:rPr lang="en-US" b="1" kern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believe</a:t>
            </a:r>
          </a:p>
          <a:p>
            <a:pPr marL="0" lvl="0" indent="457200" algn="ctr">
              <a:spcBef>
                <a:spcPct val="0"/>
              </a:spcBef>
              <a:buNone/>
            </a:pPr>
            <a:r>
              <a:rPr lang="en-US" b="1" kern="12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to </a:t>
            </a:r>
            <a:r>
              <a:rPr lang="en-US" b="1" kern="1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fall at His feet and believe</a:t>
            </a:r>
          </a:p>
          <a:p>
            <a:pPr marL="0" lvl="0" indent="457200" algn="ctr">
              <a:spcBef>
                <a:spcPct val="0"/>
              </a:spcBef>
              <a:buNone/>
            </a:pPr>
            <a:endParaRPr lang="en-US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725292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457200" algn="ctr">
              <a:spcBef>
                <a:spcPct val="0"/>
              </a:spcBef>
              <a:buNone/>
            </a:pPr>
            <a:r>
              <a:rPr lang="en-US" b="1" kern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the </a:t>
            </a:r>
            <a:r>
              <a:rPr lang="en-US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slaves are falling away</a:t>
            </a:r>
          </a:p>
          <a:p>
            <a:pPr marL="0" lvl="0" indent="457200" algn="ctr">
              <a:spcBef>
                <a:spcPct val="0"/>
              </a:spcBef>
              <a:buNone/>
            </a:pPr>
            <a:r>
              <a:rPr lang="en-US" b="1" kern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the </a:t>
            </a:r>
            <a:r>
              <a:rPr lang="en-US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sons are holding </a:t>
            </a:r>
            <a:r>
              <a:rPr lang="en-US" b="1" kern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on</a:t>
            </a:r>
            <a:endParaRPr lang="en-US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869718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457200" algn="ctr">
              <a:spcBef>
                <a:spcPct val="0"/>
              </a:spcBef>
              <a:buNone/>
            </a:pPr>
            <a:endParaRPr lang="en-US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  <a:p>
            <a:pPr marL="0" lvl="0" indent="457200" algn="ctr">
              <a:spcBef>
                <a:spcPct val="0"/>
              </a:spcBef>
              <a:buNone/>
            </a:pPr>
            <a:r>
              <a:rPr lang="en-US" b="1" kern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the </a:t>
            </a:r>
            <a:r>
              <a:rPr lang="en-US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slaves are falling away</a:t>
            </a:r>
          </a:p>
          <a:p>
            <a:pPr marL="0" lvl="0" indent="457200" algn="ctr">
              <a:spcBef>
                <a:spcPct val="0"/>
              </a:spcBef>
              <a:buNone/>
            </a:pPr>
            <a:r>
              <a:rPr lang="en-US" b="1" kern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the </a:t>
            </a:r>
            <a:r>
              <a:rPr lang="en-US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sons are holding </a:t>
            </a:r>
            <a:r>
              <a:rPr lang="en-US" b="1" kern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on</a:t>
            </a:r>
            <a:endParaRPr lang="en-US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831200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457200" algn="ctr">
              <a:spcBef>
                <a:spcPct val="0"/>
              </a:spcBef>
              <a:buNone/>
            </a:pPr>
            <a:r>
              <a:rPr lang="en-US" b="1" kern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today</a:t>
            </a:r>
          </a:p>
          <a:p>
            <a:pPr marL="0" lvl="0" indent="457200" algn="ctr">
              <a:spcBef>
                <a:spcPct val="0"/>
              </a:spcBef>
              <a:buNone/>
            </a:pPr>
            <a:r>
              <a:rPr lang="en-US" b="1" kern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when </a:t>
            </a:r>
            <a:r>
              <a:rPr lang="en-US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we hear His </a:t>
            </a:r>
            <a:r>
              <a:rPr lang="en-US" b="1" kern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voice</a:t>
            </a:r>
            <a:endParaRPr lang="en-US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273090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457200" algn="ctr">
              <a:spcBef>
                <a:spcPct val="0"/>
              </a:spcBef>
              <a:buNone/>
            </a:pPr>
            <a:r>
              <a:rPr lang="en-US" b="1" kern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today</a:t>
            </a:r>
            <a:endParaRPr lang="en-US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  <a:p>
            <a:pPr marL="0" lvl="0" indent="457200" algn="ctr">
              <a:spcBef>
                <a:spcPct val="0"/>
              </a:spcBef>
              <a:buNone/>
            </a:pPr>
            <a:r>
              <a:rPr lang="en-US" b="1" kern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we </a:t>
            </a:r>
            <a:r>
              <a:rPr lang="en-US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won't harden our </a:t>
            </a:r>
            <a:r>
              <a:rPr lang="en-US" b="1" kern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hearts</a:t>
            </a:r>
            <a:endParaRPr lang="en-US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273090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457200" algn="ctr">
              <a:spcBef>
                <a:spcPct val="0"/>
              </a:spcBef>
              <a:buNone/>
            </a:pPr>
            <a:r>
              <a:rPr lang="en-US" b="1" kern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today</a:t>
            </a:r>
          </a:p>
          <a:p>
            <a:pPr marL="0" lvl="0" indent="457200" algn="ctr">
              <a:spcBef>
                <a:spcPct val="0"/>
              </a:spcBef>
              <a:buNone/>
            </a:pPr>
            <a:r>
              <a:rPr lang="en-US" b="1" kern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when </a:t>
            </a:r>
            <a:r>
              <a:rPr lang="en-US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we hear His </a:t>
            </a:r>
            <a:r>
              <a:rPr lang="en-US" b="1" kern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voice</a:t>
            </a:r>
            <a:endParaRPr lang="en-US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3786050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457200" algn="ctr">
              <a:spcBef>
                <a:spcPct val="0"/>
              </a:spcBef>
              <a:buNone/>
            </a:pPr>
            <a:r>
              <a:rPr lang="en-US" b="1" kern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today</a:t>
            </a:r>
            <a:endParaRPr lang="en-US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  <a:p>
            <a:pPr marL="0" lvl="0" indent="457200" algn="ctr">
              <a:spcBef>
                <a:spcPct val="0"/>
              </a:spcBef>
              <a:buNone/>
            </a:pPr>
            <a:r>
              <a:rPr lang="en-US" b="1" kern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we </a:t>
            </a:r>
            <a:r>
              <a:rPr lang="en-US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are living this choice </a:t>
            </a:r>
            <a:r>
              <a:rPr lang="en-US" b="1" kern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now</a:t>
            </a:r>
            <a:endParaRPr lang="en-US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273090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457200" algn="ctr">
              <a:spcBef>
                <a:spcPct val="0"/>
              </a:spcBef>
              <a:buNone/>
            </a:pPr>
            <a:r>
              <a:rPr lang="en-US" b="1" kern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to </a:t>
            </a:r>
            <a:r>
              <a:rPr lang="en-US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fall at His feet and </a:t>
            </a:r>
            <a:r>
              <a:rPr lang="en-US" b="1" kern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believe</a:t>
            </a:r>
          </a:p>
          <a:p>
            <a:pPr marL="0" lvl="0" indent="457200" algn="ctr">
              <a:spcBef>
                <a:spcPct val="0"/>
              </a:spcBef>
              <a:buNone/>
            </a:pPr>
            <a:r>
              <a:rPr lang="en-US" b="1" kern="12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to </a:t>
            </a:r>
            <a:r>
              <a:rPr lang="en-US" b="1" kern="1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fall at His feet and believe</a:t>
            </a:r>
          </a:p>
          <a:p>
            <a:pPr marL="0" lvl="0" indent="457200" algn="ctr">
              <a:spcBef>
                <a:spcPct val="0"/>
              </a:spcBef>
              <a:buNone/>
            </a:pPr>
            <a:r>
              <a:rPr lang="en-US" b="1" kern="1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to fall at His feet and believe</a:t>
            </a:r>
          </a:p>
          <a:p>
            <a:pPr marL="0" lvl="0" indent="457200" algn="ctr">
              <a:spcBef>
                <a:spcPct val="0"/>
              </a:spcBef>
              <a:buNone/>
            </a:pPr>
            <a:endParaRPr lang="en-US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  <a:p>
            <a:pPr marL="0" lvl="0" indent="457200" algn="ctr">
              <a:spcBef>
                <a:spcPct val="0"/>
              </a:spcBef>
              <a:buNone/>
            </a:pPr>
            <a:endParaRPr lang="en-US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  <a:p>
            <a:pPr marL="0" lvl="0" indent="457200" algn="ctr">
              <a:spcBef>
                <a:spcPct val="0"/>
              </a:spcBef>
              <a:buNone/>
            </a:pPr>
            <a:endParaRPr lang="en-US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  <a:p>
            <a:pPr marL="0" lvl="0" indent="457200" algn="ctr">
              <a:spcBef>
                <a:spcPct val="0"/>
              </a:spcBef>
              <a:buNone/>
            </a:pPr>
            <a:endParaRPr lang="en-US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  <a:p>
            <a:pPr marL="0" lvl="0" indent="457200" algn="ctr">
              <a:spcBef>
                <a:spcPct val="0"/>
              </a:spcBef>
              <a:buNone/>
            </a:pPr>
            <a:r>
              <a:rPr lang="en-US" sz="1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©1999		Ben &amp; Robin </a:t>
            </a:r>
            <a:r>
              <a:rPr lang="en-US" sz="18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Pasley</a:t>
            </a:r>
            <a:r>
              <a:rPr lang="en-US" sz="1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CCLI# 2757937</a:t>
            </a:r>
            <a:endParaRPr lang="en-US" sz="18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800151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457200" algn="ctr">
              <a:spcBef>
                <a:spcPct val="0"/>
              </a:spcBef>
              <a:buNone/>
            </a:pPr>
            <a:r>
              <a:rPr lang="en-US" b="1" kern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today</a:t>
            </a:r>
            <a:endParaRPr lang="en-US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  <a:p>
            <a:pPr marL="0" lvl="0" indent="457200" algn="ctr">
              <a:spcBef>
                <a:spcPct val="0"/>
              </a:spcBef>
              <a:buNone/>
            </a:pPr>
            <a:r>
              <a:rPr lang="en-US" b="1" kern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we </a:t>
            </a:r>
            <a:r>
              <a:rPr lang="en-US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won't harden our </a:t>
            </a:r>
            <a:r>
              <a:rPr lang="en-US" b="1" kern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hearts</a:t>
            </a:r>
            <a:endParaRPr lang="en-US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378605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457200" algn="ctr">
              <a:spcBef>
                <a:spcPct val="0"/>
              </a:spcBef>
              <a:buNone/>
            </a:pPr>
            <a:r>
              <a:rPr lang="en-US" b="1" kern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today</a:t>
            </a:r>
            <a:endParaRPr lang="en-US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  <a:p>
            <a:pPr marL="0" lvl="0" indent="457200" algn="ctr">
              <a:spcBef>
                <a:spcPct val="0"/>
              </a:spcBef>
              <a:buNone/>
            </a:pPr>
            <a:r>
              <a:rPr lang="en-US" b="1" kern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we </a:t>
            </a:r>
            <a:r>
              <a:rPr lang="en-US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are living this choice </a:t>
            </a:r>
            <a:r>
              <a:rPr lang="en-US" b="1" kern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now</a:t>
            </a:r>
            <a:endParaRPr lang="en-US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378605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457200" algn="ctr">
              <a:spcBef>
                <a:spcPct val="0"/>
              </a:spcBef>
              <a:buNone/>
            </a:pPr>
            <a:r>
              <a:rPr lang="en-US" b="1" kern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to </a:t>
            </a:r>
            <a:r>
              <a:rPr lang="en-US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fall at His feet and </a:t>
            </a:r>
            <a:r>
              <a:rPr lang="en-US" b="1" kern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believe</a:t>
            </a:r>
          </a:p>
          <a:p>
            <a:pPr marL="0" lvl="0" indent="457200" algn="ctr">
              <a:spcBef>
                <a:spcPct val="0"/>
              </a:spcBef>
              <a:buNone/>
            </a:pPr>
            <a:r>
              <a:rPr lang="en-US" b="1" kern="12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to </a:t>
            </a:r>
            <a:r>
              <a:rPr lang="en-US" b="1" kern="1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fall at His feet and believe</a:t>
            </a:r>
          </a:p>
          <a:p>
            <a:pPr marL="0" lvl="0" indent="457200" algn="ctr">
              <a:spcBef>
                <a:spcPct val="0"/>
              </a:spcBef>
              <a:buNone/>
            </a:pPr>
            <a:endParaRPr lang="en-US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129512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457200" algn="ctr">
              <a:spcBef>
                <a:spcPct val="0"/>
              </a:spcBef>
              <a:buNone/>
            </a:pPr>
            <a:r>
              <a:rPr lang="en-US" b="1" kern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today</a:t>
            </a:r>
          </a:p>
          <a:p>
            <a:pPr marL="0" lvl="0" indent="457200" algn="ctr">
              <a:spcBef>
                <a:spcPct val="0"/>
              </a:spcBef>
              <a:buNone/>
            </a:pPr>
            <a:r>
              <a:rPr lang="en-US" b="1" kern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when </a:t>
            </a:r>
            <a:r>
              <a:rPr lang="en-US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we hear His </a:t>
            </a:r>
            <a:r>
              <a:rPr lang="en-US" b="1" kern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voice</a:t>
            </a:r>
            <a:endParaRPr lang="en-US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90381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457200" algn="ctr">
              <a:spcBef>
                <a:spcPct val="0"/>
              </a:spcBef>
              <a:buNone/>
            </a:pPr>
            <a:r>
              <a:rPr lang="en-US" b="1" kern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today</a:t>
            </a:r>
            <a:endParaRPr lang="en-US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  <a:p>
            <a:pPr marL="0" lvl="0" indent="457200" algn="ctr">
              <a:spcBef>
                <a:spcPct val="0"/>
              </a:spcBef>
              <a:buNone/>
            </a:pPr>
            <a:r>
              <a:rPr lang="en-US" b="1" kern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we </a:t>
            </a:r>
            <a:r>
              <a:rPr lang="en-US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won't harden our </a:t>
            </a:r>
            <a:r>
              <a:rPr lang="en-US" b="1" kern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hearts</a:t>
            </a:r>
            <a:endParaRPr lang="en-US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90381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457200" algn="ctr">
              <a:spcBef>
                <a:spcPct val="0"/>
              </a:spcBef>
              <a:buNone/>
            </a:pPr>
            <a:r>
              <a:rPr lang="en-US" b="1" kern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today</a:t>
            </a:r>
            <a:endParaRPr lang="en-US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  <a:p>
            <a:pPr marL="0" lvl="0" indent="457200" algn="ctr">
              <a:spcBef>
                <a:spcPct val="0"/>
              </a:spcBef>
              <a:buNone/>
            </a:pPr>
            <a:r>
              <a:rPr lang="en-US" b="1" kern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we </a:t>
            </a:r>
            <a:r>
              <a:rPr lang="en-US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are living this choice </a:t>
            </a:r>
            <a:r>
              <a:rPr lang="en-US" b="1" kern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now</a:t>
            </a:r>
            <a:endParaRPr lang="en-US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90381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457200" algn="ctr">
              <a:spcBef>
                <a:spcPct val="0"/>
              </a:spcBef>
              <a:buNone/>
            </a:pPr>
            <a:r>
              <a:rPr lang="en-US" b="1" kern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to </a:t>
            </a:r>
            <a:r>
              <a:rPr lang="en-US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fall at His feet and </a:t>
            </a:r>
            <a:r>
              <a:rPr lang="en-US" b="1" kern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believe</a:t>
            </a:r>
          </a:p>
          <a:p>
            <a:pPr marL="0" lvl="0" indent="457200" algn="ctr">
              <a:spcBef>
                <a:spcPct val="0"/>
              </a:spcBef>
              <a:buNone/>
            </a:pPr>
            <a:r>
              <a:rPr lang="en-US" b="1" kern="12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to </a:t>
            </a:r>
            <a:r>
              <a:rPr lang="en-US" b="1" kern="1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fall at His feet and believe</a:t>
            </a:r>
          </a:p>
          <a:p>
            <a:pPr marL="0" lvl="0" indent="457200" algn="ctr">
              <a:spcBef>
                <a:spcPct val="0"/>
              </a:spcBef>
              <a:buNone/>
            </a:pPr>
            <a:endParaRPr lang="en-US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76757977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181</Words>
  <Application>Microsoft Office PowerPoint</Application>
  <PresentationFormat>On-screen Show (4:3)</PresentationFormat>
  <Paragraphs>48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Darin McCoy</dc:creator>
  <cp:lastModifiedBy>Valued Acer Customer</cp:lastModifiedBy>
  <cp:revision>4</cp:revision>
  <dcterms:created xsi:type="dcterms:W3CDTF">2009-07-25T21:11:12Z</dcterms:created>
  <dcterms:modified xsi:type="dcterms:W3CDTF">2013-06-10T01:17:46Z</dcterms:modified>
</cp:coreProperties>
</file>