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68" r:id="rId4"/>
    <p:sldId id="257" r:id="rId5"/>
    <p:sldId id="269" r:id="rId6"/>
    <p:sldId id="258" r:id="rId7"/>
    <p:sldId id="271" r:id="rId8"/>
    <p:sldId id="270" r:id="rId9"/>
    <p:sldId id="272" r:id="rId10"/>
    <p:sldId id="273" r:id="rId11"/>
    <p:sldId id="274" r:id="rId12"/>
    <p:sldId id="275" r:id="rId13"/>
    <p:sldId id="261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5A16A-184D-43B2-B1F7-B4C9B00A7F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EC8CC-9AC4-40BC-8884-60CDF2499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16986-C8A3-4059-B695-D82D5C0020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DB760-8301-4CB8-922A-AA62E48B7E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BDB8D-28A3-4DC9-8EC0-257CF3974B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26025-F8D1-4C50-A7E5-BAD6CD5070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DDF9C3-EB91-44BC-A61B-5BAFEC916D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AB258-9EDA-4A54-9BA5-BB326159AC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1CDFC-4B1D-4D64-AA02-70FC0001E2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6DF32-9778-4BA6-8406-96BE802A26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69239-EAEB-423A-82E6-15C86E100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0FB6D62-6C34-446B-841B-E2ABE11232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one way, Jesus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the only one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I could live for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one way, Jesus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the only one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I could live for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one way, Jesus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the only one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I could live for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Way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Truth and the Life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live by faith and not by sight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we're living all for You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Way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Truth and the Life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live by faith and not by sight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we're living all for You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Way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Truth and the Life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live by faith and not by sight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we're living all for You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Way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Truth and the Life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57200"/>
            <a:ext cx="77724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lay my life down at Your feet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the only one I need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turn to You and You are always there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live by faith and not by sight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we're living all for You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one way, Jesus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the only one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I could live for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one way, Jesus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the only one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I could live for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one way, Jesus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the only one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I could live for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one way, Jesus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the only one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I could live for</a:t>
            </a: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©2003	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Houston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Douglass	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CCLI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4222082</a:t>
            </a: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57200"/>
            <a:ext cx="77724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troubled times it's You I seek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put you first that’s all I need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humble all I am, all to You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one way, Jesus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the only one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I could live for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one way, Jesus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the only one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I could live for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962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always, always there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 how and everywhere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962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grace abounds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deeply within me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962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will never ever change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yesterday today the same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 till forever meets no end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one way, Jesus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the only one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I could live for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307</Words>
  <Application>Microsoft Office PowerPoint</Application>
  <PresentationFormat>On-screen Show (4:3)</PresentationFormat>
  <Paragraphs>72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Way </dc:title>
  <dc:creator>User</dc:creator>
  <cp:lastModifiedBy>Valued Acer Customer</cp:lastModifiedBy>
  <cp:revision>4</cp:revision>
  <dcterms:created xsi:type="dcterms:W3CDTF">2010-12-02T21:49:11Z</dcterms:created>
  <dcterms:modified xsi:type="dcterms:W3CDTF">2013-06-09T01:46:41Z</dcterms:modified>
</cp:coreProperties>
</file>