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3" r:id="rId6"/>
    <p:sldId id="259" r:id="rId7"/>
    <p:sldId id="264" r:id="rId8"/>
    <p:sldId id="260" r:id="rId9"/>
    <p:sldId id="265" r:id="rId10"/>
    <p:sldId id="261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7E242A-797B-4C3D-8660-42FC4FC5BB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A39B41-22E3-4B2B-9E6A-D079E7344D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EE8AC-D9B8-44F4-AE14-E6386FC4B5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65E92-8F76-4317-A929-93B369B16F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07A3B3-634B-4E29-B615-B47F46E058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92CF0D-8E98-4273-9ADF-F26819EE3D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180C95-21B2-40B7-968D-C527B68675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75CC47-1C9E-46A5-8F36-1D603658E6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098A60-FF38-4966-A17C-8408D6AC94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2629DC-8DE7-4324-94AD-557D8D8DCC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0A4829-9924-4D3A-970E-8A089C33BC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971EB85-A94D-43DC-8A92-B3DB423239F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can make Your people one</a:t>
            </a:r>
          </a:p>
          <a:p>
            <a:pPr algn="ctr">
              <a:buFontTx/>
              <a:buNone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can make Your people one</a:t>
            </a:r>
          </a:p>
          <a:p>
            <a:pPr algn="ctr">
              <a:buFontTx/>
              <a:buNone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can make Your people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one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',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‘</a:t>
            </a:r>
          </a:p>
          <a:p>
            <a:pPr algn="ctr">
              <a:buFontTx/>
              <a:buNone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but the blood of Jesus</a:t>
            </a:r>
            <a:r>
              <a:rPr lang="en-US" dirty="0"/>
              <a:t> </a:t>
            </a:r>
            <a:endParaRPr lang="en-US" dirty="0" smtClean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/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endParaRPr lang="en-US" dirty="0"/>
          </a:p>
          <a:p>
            <a:pPr algn="ctr">
              <a:buFontTx/>
              <a:buNone/>
            </a:pPr>
            <a:endParaRPr lang="en-US" dirty="0"/>
          </a:p>
          <a:p>
            <a:pPr algn="ctr">
              <a:buFontTx/>
              <a:buNone/>
            </a:pPr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© 1994			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Chris </a:t>
            </a:r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Rice		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CCLI</a:t>
            </a:r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# 2424552</a:t>
            </a:r>
            <a:endParaRPr lang="en-US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can wash away my sin</a:t>
            </a:r>
          </a:p>
          <a:p>
            <a:pPr algn="ctr">
              <a:buFontTx/>
              <a:buNone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can wash away my sin</a:t>
            </a:r>
          </a:p>
          <a:p>
            <a:pPr algn="ctr">
              <a:buFontTx/>
              <a:buNone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can wash away my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',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‘</a:t>
            </a:r>
          </a:p>
          <a:p>
            <a:pPr algn="ctr">
              <a:buFontTx/>
              <a:buNone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but the blood of Jesus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can make the devil run</a:t>
            </a:r>
          </a:p>
          <a:p>
            <a:pPr algn="ctr">
              <a:buFontTx/>
              <a:buNone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can make the devil run</a:t>
            </a:r>
          </a:p>
          <a:p>
            <a:pPr algn="ctr">
              <a:buFontTx/>
              <a:buNone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can make the devil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run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',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‘</a:t>
            </a:r>
          </a:p>
          <a:p>
            <a:pPr algn="ctr">
              <a:buFontTx/>
              <a:buNone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but the blood of Jesus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can bring me peace with God</a:t>
            </a:r>
          </a:p>
          <a:p>
            <a:pPr algn="ctr">
              <a:buFontTx/>
              <a:buNone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can bring me peace with God</a:t>
            </a:r>
          </a:p>
          <a:p>
            <a:pPr algn="ctr">
              <a:buFontTx/>
              <a:buNone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can bring me peace with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God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',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‘</a:t>
            </a:r>
          </a:p>
          <a:p>
            <a:pPr algn="ctr">
              <a:buFontTx/>
              <a:buNone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but the blood of Jesus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can lead me to Your throne</a:t>
            </a:r>
          </a:p>
          <a:p>
            <a:pPr algn="ctr">
              <a:buFontTx/>
              <a:buNone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can lead me to Your throne</a:t>
            </a:r>
          </a:p>
          <a:p>
            <a:pPr algn="ctr">
              <a:buFontTx/>
              <a:buNone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can lead me to Your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throne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',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‘</a:t>
            </a:r>
          </a:p>
          <a:p>
            <a:pPr algn="ctr">
              <a:buFontTx/>
              <a:buNone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Nothin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but the blood of Jesus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168</Words>
  <Application>Microsoft Office PowerPoint</Application>
  <PresentationFormat>On-screen Show (4:3)</PresentationFormat>
  <Paragraphs>31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Nothing </dc:title>
  <dc:creator>User</dc:creator>
  <cp:lastModifiedBy>Valued Acer Customer</cp:lastModifiedBy>
  <cp:revision>2</cp:revision>
  <dcterms:created xsi:type="dcterms:W3CDTF">2010-08-16T17:51:04Z</dcterms:created>
  <dcterms:modified xsi:type="dcterms:W3CDTF">2013-06-09T21:53:36Z</dcterms:modified>
</cp:coreProperties>
</file>