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57" r:id="rId4"/>
    <p:sldId id="258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1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4380AF-D09C-4184-83E5-A467291D072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D3392F-DB04-4168-89F0-172BF6748E0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6D75B5-E97A-44CE-B2D3-B506168BE58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D2F20B-2977-40CF-8E9B-21B9D165F37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03DE5F-3237-497B-8733-36CEEAF374E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9E077F-3DC4-401E-BAAB-C297BBCCC81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6DBC14-92DC-4C5F-92E9-CC9FDF77486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08DDA0-FCFA-413E-A366-B740AD443CE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CC3CAF-EF66-49BC-A6AB-3996FABF1AC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18996F-879B-4C08-A99F-26FD755F3BC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0AC899-6360-4857-B6C3-453DA6910BB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64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FA51E69-2BD2-421C-B669-A6D007BD133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random/>
  </p:transition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rand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828800"/>
            <a:ext cx="6400800" cy="3810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 come to Your feet and weep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Remembering how You changed me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 kneel at Your feet humbly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 pour out my love and my thanks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828800"/>
            <a:ext cx="6400800" cy="3810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 am the one who's been forgiven much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 am the one who loves much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828800"/>
            <a:ext cx="6400800" cy="3810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 sit at Your feet in peace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Sensing a smile over me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I'm here at Your feet gladly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Giving my love and my thanks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4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40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40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828800"/>
            <a:ext cx="6400800" cy="3810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 am the one who's been forgiven much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 am the one who loves much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828800"/>
            <a:ext cx="6400800" cy="38100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am the one who's been forgiven much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 am the one who loves much</a:t>
            </a:r>
          </a:p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sz="1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© 2000		Lamont </a:t>
            </a:r>
            <a:r>
              <a:rPr lang="en-US" sz="1400" b="1" u="sng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Hiebert</a:t>
            </a:r>
            <a:r>
              <a:rPr lang="en-US" sz="1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CCLI# 3326666 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7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97</Words>
  <Application>Microsoft Office PowerPoint</Application>
  <PresentationFormat>On-screen Show (4:3)</PresentationFormat>
  <Paragraphs>18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Arial</vt:lpstr>
      <vt:lpstr>Default Design</vt:lpstr>
      <vt:lpstr>Slide 1</vt:lpstr>
      <vt:lpstr>Slide 2</vt:lpstr>
      <vt:lpstr>Slide 3</vt:lpstr>
      <vt:lpstr>Slide 4</vt:lpstr>
      <vt:lpstr>Slide 5</vt:lpstr>
      <vt:lpstr>Slide 6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Much</dc:title>
  <dc:creator>User</dc:creator>
  <cp:lastModifiedBy>Valued Acer Customer</cp:lastModifiedBy>
  <cp:revision>6</cp:revision>
  <dcterms:created xsi:type="dcterms:W3CDTF">2008-04-10T23:23:21Z</dcterms:created>
  <dcterms:modified xsi:type="dcterms:W3CDTF">2013-06-07T15:37:04Z</dcterms:modified>
</cp:coreProperties>
</file>