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63" r:id="rId4"/>
    <p:sldId id="257" r:id="rId5"/>
    <p:sldId id="264" r:id="rId6"/>
    <p:sldId id="265" r:id="rId7"/>
    <p:sldId id="266" r:id="rId8"/>
    <p:sldId id="258" r:id="rId9"/>
    <p:sldId id="267" r:id="rId10"/>
    <p:sldId id="268" r:id="rId11"/>
    <p:sldId id="269" r:id="rId12"/>
    <p:sldId id="270" r:id="rId13"/>
    <p:sldId id="271" r:id="rId14"/>
    <p:sldId id="272" r:id="rId15"/>
    <p:sldId id="274" r:id="rId16"/>
    <p:sldId id="261" r:id="rId17"/>
    <p:sldId id="273" r:id="rId18"/>
    <p:sldId id="275" r:id="rId19"/>
    <p:sldId id="276" r:id="rId2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1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DC4259-BC85-4AA1-8E1D-9355252B65B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CF08F4-F421-4DBD-8877-3BD9567DC1F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D6AE52-4228-4836-8BDC-DB275316970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58C1B0-EE15-4D9F-A3C1-6EFB5809220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A29273-0972-4371-ACD3-C7633E96FF1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578716-DD0B-462C-BA82-2183975F3F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2DBB5C-74BA-48F5-8EF7-EB517831F33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ED70D3-16F2-41D5-987B-2D274381BCF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FCD094-3F16-4400-BDCF-572920D3508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2AFAA5-AA8B-4480-A4C9-C5C9B3C5C8D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2168B0-BE0E-4A80-96F6-0942326A85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5E0B792-975D-4386-A6FD-A57A37E9223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57200"/>
            <a:ext cx="6400800" cy="51816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indescribable uncontainable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,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You placed the stars in the sky and You know them by name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57200"/>
            <a:ext cx="6400800" cy="51816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are amazing,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God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57200"/>
            <a:ext cx="6400800" cy="51816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all powerful 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untamable,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awestruck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we fall to our knees as we humbly proclaim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57200"/>
            <a:ext cx="6400800" cy="51816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are amazing,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God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57200"/>
            <a:ext cx="6400800" cy="5181600"/>
          </a:xfrm>
        </p:spPr>
        <p:txBody>
          <a:bodyPr/>
          <a:lstStyle/>
          <a:p>
            <a:endParaRPr lang="en-US" b="1" dirty="0" smtClean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are amazing,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God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57200"/>
            <a:ext cx="6400800" cy="5562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Indescribable uncontainable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,</a:t>
            </a:r>
          </a:p>
          <a:p>
            <a:pPr>
              <a:lnSpc>
                <a:spcPct val="90000"/>
              </a:lnSpc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You placed the stars in the sky and You know them by name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57200"/>
            <a:ext cx="6400800" cy="5562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are amazing, God</a:t>
            </a:r>
          </a:p>
          <a:p>
            <a:pPr>
              <a:lnSpc>
                <a:spcPct val="90000"/>
              </a:lnSpc>
            </a:pPr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90000"/>
              </a:lnSpc>
            </a:pPr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57200"/>
            <a:ext cx="6400800" cy="5562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incomparable unchangeable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,</a:t>
            </a:r>
          </a:p>
          <a:p>
            <a:pPr>
              <a:lnSpc>
                <a:spcPct val="90000"/>
              </a:lnSpc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You see the depths of my heart and you love me the same </a:t>
            </a:r>
          </a:p>
          <a:p>
            <a:pPr>
              <a:lnSpc>
                <a:spcPct val="90000"/>
              </a:lnSpc>
            </a:pPr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90000"/>
              </a:lnSpc>
            </a:pPr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57200"/>
            <a:ext cx="6400800" cy="5562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are amazing God</a:t>
            </a:r>
          </a:p>
          <a:p>
            <a:pPr>
              <a:lnSpc>
                <a:spcPct val="90000"/>
              </a:lnSpc>
            </a:pPr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90000"/>
              </a:lnSpc>
            </a:pPr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57200"/>
            <a:ext cx="6400800" cy="5562600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en-US" sz="2800" b="1" dirty="0" smtClean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are amazing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God</a:t>
            </a:r>
          </a:p>
          <a:p>
            <a:pPr>
              <a:lnSpc>
                <a:spcPct val="90000"/>
              </a:lnSpc>
            </a:pP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90000"/>
              </a:lnSpc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90000"/>
              </a:lnSpc>
            </a:pP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90000"/>
              </a:lnSpc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90000"/>
              </a:lnSpc>
            </a:pP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90000"/>
              </a:lnSpc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90000"/>
              </a:lnSpc>
            </a:pPr>
            <a:r>
              <a:rPr lang="en-US" sz="1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© 2004		</a:t>
            </a:r>
            <a:r>
              <a:rPr lang="en-US" sz="18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Reeves</a:t>
            </a:r>
            <a:r>
              <a:rPr lang="en-US" sz="1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, Story		</a:t>
            </a:r>
            <a:r>
              <a:rPr lang="en-US" sz="18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CCLI</a:t>
            </a:r>
            <a:r>
              <a:rPr lang="en-US" sz="1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# 4403076</a:t>
            </a:r>
            <a:endParaRPr lang="en-US" sz="1800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90000"/>
              </a:lnSpc>
            </a:pPr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57200"/>
            <a:ext cx="6400800" cy="5181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from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the highest of heights to the depths of the sea</a:t>
            </a:r>
          </a:p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creation's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revealing Your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majesty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57200"/>
            <a:ext cx="6400800" cy="5181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from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the colors of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fall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to the fragrance of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spring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every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creature unique in the song that it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sings</a:t>
            </a:r>
          </a:p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all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exclaiming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57200"/>
            <a:ext cx="6400800" cy="51816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indescribable uncontainable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,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You placed the stars in the sky and You know them by name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57200"/>
            <a:ext cx="6400800" cy="51816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are amazing,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God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57200"/>
            <a:ext cx="6400800" cy="51816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all powerful 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untamable,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awestruck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we fall to our knees as we humbly proclaim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57200"/>
            <a:ext cx="6400800" cy="51816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are amazing,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God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57200"/>
            <a:ext cx="6400800" cy="51816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who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has told every lightning bolt where it should go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or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seen heavenly storehouses laden with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snow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57200"/>
            <a:ext cx="6400800" cy="51816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who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imagined the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sun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and gives source to its light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yet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conceals it to bring us the coolness of night none can fathom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208</Words>
  <Application>Microsoft Office PowerPoint</Application>
  <PresentationFormat>On-screen Show (4:3)</PresentationFormat>
  <Paragraphs>38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Arial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Indescribable</dc:title>
  <dc:creator>User</dc:creator>
  <cp:lastModifiedBy>Valued Acer Customer</cp:lastModifiedBy>
  <cp:revision>4</cp:revision>
  <dcterms:created xsi:type="dcterms:W3CDTF">2009-03-28T04:35:02Z</dcterms:created>
  <dcterms:modified xsi:type="dcterms:W3CDTF">2013-06-08T21:28:35Z</dcterms:modified>
</cp:coreProperties>
</file>