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5000"/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endParaRPr lang="en-US" b="1" dirty="0" smtClean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who You are - that is who You 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who You are –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can’t see it You’re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don’t feel it You’re working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stop – never stop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stop – never stop working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can’t see it You’re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don’t feel it You’re working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stop – never stop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stop – never stop working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can’t see it You’re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even when I don’t feel it You’re working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stop – never stop working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never stop – never stop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moving in our midst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who You are - that is who You 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who You are –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is who You are – oh yes it is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 yes - that is who You are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2015			</a:t>
            </a:r>
            <a:r>
              <a:rPr lang="en-US" sz="20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Sinach</a:t>
            </a:r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CCLI</a:t>
            </a:r>
            <a:r>
              <a:rPr lang="en-US" sz="2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</a:t>
            </a:r>
            <a:r>
              <a:rPr lang="en-US" sz="2000" b="1" u="sng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7115744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working in this 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way maker - miracle worker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promise keeper - light in the darkness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God that is who You are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- touching every 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 - I worship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- healing every 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 - I worship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- turning lives around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 - I worship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7848600" cy="5181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here - mending every 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worship You - I worship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348</Words>
  <Application>Microsoft Office PowerPoint</Application>
  <PresentationFormat>On-screen Show (4:3)</PresentationFormat>
  <Paragraphs>59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darin mccoy</cp:lastModifiedBy>
  <cp:revision>3</cp:revision>
  <dcterms:created xsi:type="dcterms:W3CDTF">2006-08-16T00:00:00Z</dcterms:created>
  <dcterms:modified xsi:type="dcterms:W3CDTF">2023-05-21T18:33:06Z</dcterms:modified>
</cp:coreProperties>
</file>