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35000"/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not one or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hard truth and ridiculous grace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known fully known and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fully known and loved by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real, how wide, 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is Your heart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cannot find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give me so much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real, how wide, 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rich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is Your heart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cannot find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reasons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give me so much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fully known and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won't let go no matter what I do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not one or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hard truth and ridiculous grace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known fully known and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fully known and loved by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so unusual it's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frightening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fully known and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2018		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Hulse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Wells, 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Sapp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CCLI# 7095495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so unusual it's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frightening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 right through the mess inside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 call me out to pull me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tell me I can start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don't need to keep on hiding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fully known and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won't let go no matter what I do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not one or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hard truth and ridiculous grace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known fully known and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fully known and loved by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so like You to keep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pursuing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like me to go astray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You guard my heart with Your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kind of love that's bullet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proof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surrender to Your kindness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85800"/>
            <a:ext cx="73914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fully known and loved by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won't let go no matter what I do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On-screen Show (4:3)</PresentationFormat>
  <Paragraphs>44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darin mccoy</cp:lastModifiedBy>
  <cp:revision>1</cp:revision>
  <dcterms:created xsi:type="dcterms:W3CDTF">2006-08-16T00:00:00Z</dcterms:created>
  <dcterms:modified xsi:type="dcterms:W3CDTF">2023-05-14T16:05:15Z</dcterms:modified>
</cp:coreProperties>
</file>