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64" r:id="rId4"/>
    <p:sldId id="265" r:id="rId5"/>
    <p:sldId id="257" r:id="rId6"/>
    <p:sldId id="266" r:id="rId7"/>
    <p:sldId id="267" r:id="rId8"/>
    <p:sldId id="258" r:id="rId9"/>
    <p:sldId id="268" r:id="rId10"/>
    <p:sldId id="259" r:id="rId11"/>
    <p:sldId id="270" r:id="rId12"/>
    <p:sldId id="269" r:id="rId13"/>
    <p:sldId id="260" r:id="rId14"/>
    <p:sldId id="271" r:id="rId15"/>
    <p:sldId id="262" r:id="rId16"/>
    <p:sldId id="273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C29B31-A731-4F85-8644-A352218F6A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803432-DFED-46C5-9F07-715AB7C0EB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487F07-DE1F-4C42-A969-4B1B1822F1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223C96-8725-46DC-A028-19AF293C3A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E87CB-CE68-48F4-80C5-4E67DC6E10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79333-7675-410B-925C-1A1EE6FA4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04BA6-BF69-4CD8-A990-2F046C0222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73F55-FDEC-4B2B-82E3-62E935F2D2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FFFD6-57ED-4BD7-A83D-064577D77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C756AF-3854-429F-853D-B9A06928A3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96734-5312-4156-A10A-ABCFB11AEB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DBC6808-D6C2-4AFF-A951-31AA9F4B8A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228600"/>
            <a:ext cx="7239000" cy="5791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from the rising to the setting sun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His love endures forever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228600"/>
            <a:ext cx="7239000" cy="5791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by the grace of God we will carry on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His love endures forever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228600"/>
            <a:ext cx="7239000" cy="5791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sing praise, sing praise 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sing praise, sing praise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228600"/>
            <a:ext cx="7239000" cy="5791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 God is faithful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 God is strong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228600"/>
            <a:ext cx="7239000" cy="5791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 God is with us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 (and ever)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</a:t>
            </a:r>
            <a:endParaRPr lang="en-US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228600"/>
            <a:ext cx="7239000" cy="5791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 God is faithful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 God is strong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228600"/>
            <a:ext cx="7239000" cy="5791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 God is with us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 (and ever)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</a:t>
            </a: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 2001		Chris Tomlin		CCLI# 3148428</a:t>
            </a:r>
            <a:endPara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228600"/>
            <a:ext cx="7239000" cy="5791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give thanks to the Lord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our God and King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His love endures forever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228600"/>
            <a:ext cx="7239000" cy="5791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He is good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is above all things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His love endures forever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228600"/>
            <a:ext cx="7239000" cy="5791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sing praise, sing praise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228600"/>
            <a:ext cx="7239000" cy="5791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 a mighty hand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outstretched arm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His love endures forever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228600"/>
            <a:ext cx="7239000" cy="5791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the life that’s been reborn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His love endures forever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228600"/>
            <a:ext cx="7239000" cy="5791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sing praise, sing praise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sing praise, sing praise</a:t>
            </a: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228600"/>
            <a:ext cx="7239000" cy="5791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 God is faithful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 God is strong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228600"/>
            <a:ext cx="7239000" cy="5791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 God is with us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 (and ever)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155</Words>
  <Application>Microsoft Office PowerPoint</Application>
  <PresentationFormat>On-screen Show (4:3)</PresentationFormat>
  <Paragraphs>41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FOREVER</dc:title>
  <dc:creator>User</dc:creator>
  <cp:lastModifiedBy>The Real McCoy's</cp:lastModifiedBy>
  <cp:revision>7</cp:revision>
  <dcterms:created xsi:type="dcterms:W3CDTF">2010-12-03T14:35:45Z</dcterms:created>
  <dcterms:modified xsi:type="dcterms:W3CDTF">2014-08-31T05:08:10Z</dcterms:modified>
</cp:coreProperties>
</file>