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6" r:id="rId4"/>
    <p:sldId id="267" r:id="rId5"/>
    <p:sldId id="258" r:id="rId6"/>
    <p:sldId id="259" r:id="rId7"/>
    <p:sldId id="268" r:id="rId8"/>
    <p:sldId id="260" r:id="rId9"/>
    <p:sldId id="269" r:id="rId10"/>
    <p:sldId id="270" r:id="rId11"/>
    <p:sldId id="262" r:id="rId12"/>
    <p:sldId id="271" r:id="rId13"/>
    <p:sldId id="263" r:id="rId14"/>
    <p:sldId id="264" r:id="rId15"/>
    <p:sldId id="27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220CD-B125-44BD-9F53-DC9DCA292F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2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1118A-ECC7-4825-A94C-2A85C18091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6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2DD01-06A9-4ABD-888C-C8D4CA3016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9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8BE5B-9D37-42D7-9179-2CEAF183E8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5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CDC0-7B00-4E1D-AF05-220B082B97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2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947E7-F368-4042-B8CC-8B16C2D866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44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E15CD-7C06-443B-ABBD-A7BFF9983A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2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565AA-14A1-497C-9887-8ABD1BC8D6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3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014F5-727D-4036-BA59-39233D7846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53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1F0D0-B37F-4D7C-A49F-8C85A260C1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12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BD7EF-ECDA-453A-9833-3095E9D5E5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143A0DB-AC69-48C9-8206-EB84FE1C810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Lord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famous one, famous one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Name In all the earth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heavens declare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glorious, glorious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fame beyond the earth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Lord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famous one, famous one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Name In all the earth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heavens declare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glorious, glorious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fame beyond the earth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Lord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famous one, famous one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Name In all the earth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heavens declare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glorious, glorious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fame beyond the earth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2002		Tomlin, Reeves	CCLI# 3599431</a:t>
            </a:r>
            <a:r>
              <a:rPr lang="en-US" sz="2000" b="1" u="sng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09600"/>
            <a:ext cx="8001000" cy="5029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Lord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famous one, famous one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Name In all the earth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heavens declare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glorious, glorious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fame beyond the earth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for all you've done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yet to do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with every breath I'm praising You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desire of nations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every heart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God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God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Lord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famous one, famous one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Name In all the earth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heavens declare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You're glorious, glorious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fame beyond the earth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morning star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shining through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every eye is watching You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33400"/>
            <a:ext cx="80010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revealed by nature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miracles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beautiful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beautiful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214</Words>
  <Application>Microsoft Office PowerPoint</Application>
  <PresentationFormat>On-screen Show (4:3)</PresentationFormat>
  <Paragraphs>49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FAMOUS ONE</dc:title>
  <dc:creator>User</dc:creator>
  <cp:lastModifiedBy>Valued Acer Customer</cp:lastModifiedBy>
  <cp:revision>6</cp:revision>
  <dcterms:created xsi:type="dcterms:W3CDTF">2010-12-03T15:03:35Z</dcterms:created>
  <dcterms:modified xsi:type="dcterms:W3CDTF">2013-05-22T00:48:43Z</dcterms:modified>
</cp:coreProperties>
</file>