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8" r:id="rId4"/>
    <p:sldId id="263" r:id="rId5"/>
    <p:sldId id="269" r:id="rId6"/>
    <p:sldId id="270" r:id="rId7"/>
    <p:sldId id="257" r:id="rId8"/>
    <p:sldId id="264" r:id="rId9"/>
    <p:sldId id="271" r:id="rId10"/>
    <p:sldId id="265" r:id="rId11"/>
    <p:sldId id="272" r:id="rId12"/>
    <p:sldId id="258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61" r:id="rId23"/>
    <p:sldId id="282" r:id="rId24"/>
    <p:sldId id="283" r:id="rId25"/>
    <p:sldId id="284" r:id="rId26"/>
    <p:sldId id="285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26666-7FCE-43C6-A232-DA5B1EF06E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73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C91E0-D20D-4387-BC15-290ED52943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2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A0AAA-99BA-48CF-B075-0D9696B32A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7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9C7D7-A1D8-456A-814C-62ED252125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3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B624D-DDE6-4A51-9C3C-9F7CDEB0CB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3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29790-B6FE-4714-B9B4-66139E5258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58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293A0-9C34-403A-AC81-17D9F6D44C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80A5-B683-44DF-8B7C-614299BAF2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1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57FA8-88DE-42E5-83A7-1CE28C00B0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69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0AE82-E1EA-474C-8610-C5580E70DB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5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4CE3A-4686-484D-9F2B-42D9C5868C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6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1836AAE-A3F7-4AA2-B3E4-1CC6ABA178F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Would You stay and listen for awhile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please stay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let me talk of how You make me smile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would like to leave it all behind my ways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I get caught up in myself sometimes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I can say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 with You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 with You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 with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would like to walk this world with You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always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 with You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 with You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 with You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1998	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Brown, </a:t>
            </a:r>
            <a:r>
              <a:rPr lang="en-US" sz="14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Baloche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CCLI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2422169 </a:t>
            </a:r>
            <a:endParaRPr lang="en-US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Never want to be apart from You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Lord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sometimes overwhelmed by truth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Your ways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Could it be that I was made for You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blown away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 with You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falling in love with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243</Words>
  <Application>Microsoft Office PowerPoint</Application>
  <PresentationFormat>On-screen Show (4:3)</PresentationFormat>
  <Paragraphs>53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Falling</dc:title>
  <dc:creator>User</dc:creator>
  <cp:lastModifiedBy>Valued Acer Customer</cp:lastModifiedBy>
  <cp:revision>5</cp:revision>
  <dcterms:created xsi:type="dcterms:W3CDTF">2009-03-17T04:40:31Z</dcterms:created>
  <dcterms:modified xsi:type="dcterms:W3CDTF">2013-05-22T00:52:06Z</dcterms:modified>
</cp:coreProperties>
</file>