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6" r:id="rId3"/>
    <p:sldId id="272" r:id="rId4"/>
    <p:sldId id="267" r:id="rId5"/>
    <p:sldId id="268" r:id="rId6"/>
    <p:sldId id="257" r:id="rId7"/>
    <p:sldId id="269" r:id="rId8"/>
    <p:sldId id="258" r:id="rId9"/>
    <p:sldId id="273" r:id="rId10"/>
    <p:sldId id="270" r:id="rId11"/>
    <p:sldId id="271" r:id="rId12"/>
    <p:sldId id="274" r:id="rId13"/>
    <p:sldId id="275" r:id="rId14"/>
    <p:sldId id="276" r:id="rId15"/>
    <p:sldId id="277" r:id="rId16"/>
    <p:sldId id="262" r:id="rId17"/>
    <p:sldId id="282" r:id="rId18"/>
    <p:sldId id="283" r:id="rId19"/>
    <p:sldId id="284" r:id="rId20"/>
    <p:sldId id="285" r:id="rId21"/>
    <p:sldId id="286" r:id="rId22"/>
    <p:sldId id="278" r:id="rId23"/>
    <p:sldId id="279" r:id="rId24"/>
    <p:sldId id="280" r:id="rId25"/>
    <p:sldId id="281" r:id="rId26"/>
    <p:sldId id="287" r:id="rId27"/>
    <p:sldId id="288" r:id="rId28"/>
    <p:sldId id="289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69A6AA-95F7-4F05-8AF6-5F0AD58DCD3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161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93096E-DAA7-47E3-8341-F384A36EF3E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416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BAED83-D817-498D-A327-8CD353F455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839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131835-2545-4EA7-9592-02F8BE3C573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51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3BAE87-0D43-405E-8A86-EF8F8E3136E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15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3DBBCC-D14A-498E-999F-A067F5E10DB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640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6C5050-B031-4304-A2D6-50795B15FBA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277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707EE3-1808-4B10-9F57-B387F8B78B1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846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2F0878-EDC5-44B5-8720-65E9CCEF9C8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467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C1BEDA-3F7D-4B63-95AA-61EEEA270E1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53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0625DA-3EFC-4649-ABFD-5647D54597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832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4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04EEC22-C368-43F2-9E11-652622357DB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95400"/>
            <a:ext cx="6400800" cy="4343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the beauty of Your majesty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awakes my heart to sing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19200"/>
            <a:ext cx="6400800" cy="4419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how marvelous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how wonderful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are</a:t>
            </a: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1219200"/>
            <a:ext cx="7162800" cy="4419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Beautiful One I love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Beautiful One I adore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1219200"/>
            <a:ext cx="7162800" cy="4419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Beautiful One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my soul must sing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1219200"/>
            <a:ext cx="7162800" cy="4419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Beautiful One I love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Beautiful One I adore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1219200"/>
            <a:ext cx="7162800" cy="4419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Beautiful One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my soul must sing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371600"/>
            <a:ext cx="6400800" cy="4267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opened my eyes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to Your wonders anew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371600"/>
            <a:ext cx="6400800" cy="4267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captured my heart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with this love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19200"/>
            <a:ext cx="6400800" cy="4419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because nothing on earth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is as beautiful as You</a:t>
            </a:r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19200"/>
            <a:ext cx="6400800" cy="4419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opened my eyes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to Your wonders anew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19200"/>
            <a:ext cx="6400800" cy="4419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wonderful so wonderful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is Your unfailing love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371600"/>
            <a:ext cx="6400800" cy="4267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captured my heart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with this love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19200"/>
            <a:ext cx="6400800" cy="4419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because nothing on earth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is as beautiful as You</a:t>
            </a:r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1295400"/>
            <a:ext cx="7162800" cy="4343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Beautiful One I love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Beautiful One I adore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1295400"/>
            <a:ext cx="7162800" cy="4343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Beautiful One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my soul must sing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1295400"/>
            <a:ext cx="7162800" cy="4343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Beautiful One I love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Beautiful One I adore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1295400"/>
            <a:ext cx="7162800" cy="4343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Beautiful One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my soul must sing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371600"/>
            <a:ext cx="6400800" cy="4267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opened my eyes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to Your wonders anew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371600"/>
            <a:ext cx="6400800" cy="4267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captured my heart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with this love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95400"/>
            <a:ext cx="6400800" cy="43434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because nothing on earth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is as beautiful as You</a:t>
            </a: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sz="1400" b="1" u="sng" dirty="0"/>
              <a:t>© </a:t>
            </a:r>
            <a:r>
              <a:rPr lang="en-US" sz="1400" b="1" u="sng" dirty="0" smtClean="0"/>
              <a:t>2002	</a:t>
            </a:r>
            <a:r>
              <a:rPr lang="en-US" sz="1400" b="1" u="sng" dirty="0"/>
              <a:t>	Tim Hughes	CCLI# 3915912 </a:t>
            </a:r>
            <a:endParaRPr lang="en-US" b="1" u="sng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19200"/>
            <a:ext cx="6400800" cy="4419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Your cross has spoken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mercy over me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1219200"/>
            <a:ext cx="6934200" cy="4419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no eye has seen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no ear has heard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no heart can fully know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1295400"/>
            <a:ext cx="6934200" cy="4343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how glorious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how beautiful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are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1295400"/>
            <a:ext cx="7162800" cy="4343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Beautiful One I love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Beautiful One I adore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1295400"/>
            <a:ext cx="7162800" cy="4343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Beautiful One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my soul must sing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19200"/>
            <a:ext cx="6400800" cy="4419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powerful so powerful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Your glory fills the skies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19200"/>
            <a:ext cx="6400800" cy="4419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Your mighty works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displayed for all to see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209</Words>
  <Application>Microsoft Office PowerPoint</Application>
  <PresentationFormat>On-screen Show (4:3)</PresentationFormat>
  <Paragraphs>62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0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Beautiful One</dc:title>
  <dc:creator>User</dc:creator>
  <cp:lastModifiedBy>Valued Acer Customer</cp:lastModifiedBy>
  <cp:revision>4</cp:revision>
  <dcterms:created xsi:type="dcterms:W3CDTF">2010-10-24T05:08:23Z</dcterms:created>
  <dcterms:modified xsi:type="dcterms:W3CDTF">2013-05-18T21:23:16Z</dcterms:modified>
</cp:coreProperties>
</file>